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2" r:id="rId2"/>
    <p:sldId id="275" r:id="rId3"/>
    <p:sldId id="279" r:id="rId4"/>
    <p:sldId id="301" r:id="rId5"/>
    <p:sldId id="292" r:id="rId6"/>
    <p:sldId id="298" r:id="rId7"/>
    <p:sldId id="302" r:id="rId8"/>
    <p:sldId id="294" r:id="rId9"/>
    <p:sldId id="299" r:id="rId10"/>
    <p:sldId id="303" r:id="rId11"/>
    <p:sldId id="296" r:id="rId12"/>
    <p:sldId id="300" r:id="rId13"/>
    <p:sldId id="304" r:id="rId14"/>
    <p:sldId id="28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373" autoAdjust="0"/>
    <p:restoredTop sz="86389" autoAdjust="0"/>
  </p:normalViewPr>
  <p:slideViewPr>
    <p:cSldViewPr snapToGrid="0">
      <p:cViewPr varScale="1">
        <p:scale>
          <a:sx n="100" d="100"/>
          <a:sy n="100" d="100"/>
        </p:scale>
        <p:origin x="52" y="7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648C1-32D2-43B8-B7D1-03DC8E52CE7E}" type="datetimeFigureOut">
              <a:rPr lang="es-MX" smtClean="0"/>
              <a:t>25/01/2021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6445F-8578-4022-B2A9-D0549D114B6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79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88205-816D-4580-8E48-FA81A898389D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37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08F7-8B92-4339-9EEB-412AD4B2F488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338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D9C5-D8C1-432B-8AA0-87996650B829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83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C0F7-61D1-4DA7-B2D3-66F87B155432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3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EE12-240C-4067-8D5D-FF2455C62E14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76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E39E-4BF4-4764-AA44-C5CF78A728B2}" type="datetime1">
              <a:rPr lang="es-MX" smtClean="0"/>
              <a:t>25/01/2021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96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22AF-DEED-49EE-8065-1D866C46B9D4}" type="datetime1">
              <a:rPr lang="es-MX" smtClean="0"/>
              <a:t>25/01/2021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47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468F-968D-4770-B37E-18A106E40E45}" type="datetime1">
              <a:rPr lang="es-MX" smtClean="0"/>
              <a:t>25/01/2021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363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6314-C6B7-49F2-A605-0F052E86EB8C}" type="datetime1">
              <a:rPr lang="es-MX" smtClean="0"/>
              <a:t>25/01/2021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986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1C8-FD70-46D3-BAE7-D59CD59D3A13}" type="datetime1">
              <a:rPr lang="es-MX" smtClean="0"/>
              <a:t>25/01/2021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540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6C25-5877-4FC5-BA4A-4D6EBE2B8BEB}" type="datetime1">
              <a:rPr lang="es-MX" smtClean="0"/>
              <a:t>25/01/2021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28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89EF6-9787-4181-ABDA-E5D975D0CC3F}" type="datetime1">
              <a:rPr lang="es-MX" smtClean="0"/>
              <a:t>25/01/2021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97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1021" y="993753"/>
            <a:ext cx="9802021" cy="672315"/>
          </a:xfrm>
        </p:spPr>
        <p:txBody>
          <a:bodyPr>
            <a:noAutofit/>
          </a:bodyPr>
          <a:lstStyle/>
          <a:p>
            <a:r>
              <a:rPr lang="es-MX" sz="32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PRACTICANDO: PROBLEMAS – SOLUCIÓN - EFECTUACIÓN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04645"/>
              </p:ext>
            </p:extLst>
          </p:nvPr>
        </p:nvGraphicFramePr>
        <p:xfrm>
          <a:off x="1021021" y="1983342"/>
          <a:ext cx="10662979" cy="378703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62279">
                  <a:extLst>
                    <a:ext uri="{9D8B030D-6E8A-4147-A177-3AD203B41FA5}">
                      <a16:colId xmlns:a16="http://schemas.microsoft.com/office/drawing/2014/main" val="1054104163"/>
                    </a:ext>
                  </a:extLst>
                </a:gridCol>
                <a:gridCol w="2887961">
                  <a:extLst>
                    <a:ext uri="{9D8B030D-6E8A-4147-A177-3AD203B41FA5}">
                      <a16:colId xmlns:a16="http://schemas.microsoft.com/office/drawing/2014/main" val="2269557389"/>
                    </a:ext>
                  </a:extLst>
                </a:gridCol>
                <a:gridCol w="1201119">
                  <a:extLst>
                    <a:ext uri="{9D8B030D-6E8A-4147-A177-3AD203B41FA5}">
                      <a16:colId xmlns:a16="http://schemas.microsoft.com/office/drawing/2014/main" val="1963238818"/>
                    </a:ext>
                  </a:extLst>
                </a:gridCol>
                <a:gridCol w="1689315">
                  <a:extLst>
                    <a:ext uri="{9D8B030D-6E8A-4147-A177-3AD203B41FA5}">
                      <a16:colId xmlns:a16="http://schemas.microsoft.com/office/drawing/2014/main" val="1451153806"/>
                    </a:ext>
                  </a:extLst>
                </a:gridCol>
                <a:gridCol w="1844298">
                  <a:extLst>
                    <a:ext uri="{9D8B030D-6E8A-4147-A177-3AD203B41FA5}">
                      <a16:colId xmlns:a16="http://schemas.microsoft.com/office/drawing/2014/main" val="3467119128"/>
                    </a:ext>
                  </a:extLst>
                </a:gridCol>
                <a:gridCol w="2478007">
                  <a:extLst>
                    <a:ext uri="{9D8B030D-6E8A-4147-A177-3AD203B41FA5}">
                      <a16:colId xmlns:a16="http://schemas.microsoft.com/office/drawing/2014/main" val="2024620455"/>
                    </a:ext>
                  </a:extLst>
                </a:gridCol>
              </a:tblGrid>
              <a:tr h="846039">
                <a:tc>
                  <a:txBody>
                    <a:bodyPr/>
                    <a:lstStyle/>
                    <a:p>
                      <a:r>
                        <a:rPr lang="es-MX" dirty="0"/>
                        <a:t>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APELLIDOS</a:t>
                      </a:r>
                      <a:r>
                        <a:rPr lang="es-MX" baseline="0" dirty="0"/>
                        <a:t> Y NOMBRES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CARRERA PROFESIONAL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ESTILO</a:t>
                      </a:r>
                      <a:r>
                        <a:rPr lang="es-MX" baseline="0" dirty="0"/>
                        <a:t> PARA EMPRENDER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COLOR DE SOMBRERO DE PREFERENCIA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490353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54722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77914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241368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998513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210334"/>
                  </a:ext>
                </a:extLst>
              </a:tr>
              <a:tr h="49016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1462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562379" y="328317"/>
            <a:ext cx="3057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Emprendimiento e Innovación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120322" y="6301030"/>
            <a:ext cx="2055393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NRC:            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06" y="177157"/>
            <a:ext cx="1774453" cy="4849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9889247" y="6362585"/>
            <a:ext cx="1867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© Tula Mendoza Farro</a:t>
            </a:r>
          </a:p>
        </p:txBody>
      </p:sp>
    </p:spTree>
    <p:extLst>
      <p:ext uri="{BB962C8B-B14F-4D97-AF65-F5344CB8AC3E}">
        <p14:creationId xmlns:p14="http://schemas.microsoft.com/office/powerpoint/2010/main" val="74374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4658"/>
            <a:ext cx="10515600" cy="3897823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los principios de efectuación, ¿cuál es el problema que eliges para solucionar?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10</a:t>
            </a:fld>
            <a:endParaRPr lang="es-MX"/>
          </a:p>
        </p:txBody>
      </p:sp>
      <p:sp>
        <p:nvSpPr>
          <p:cNvPr id="3" name="Rectángulo redondeado 2"/>
          <p:cNvSpPr/>
          <p:nvPr/>
        </p:nvSpPr>
        <p:spPr>
          <a:xfrm>
            <a:off x="2247254" y="5067946"/>
            <a:ext cx="7966129" cy="149558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616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363851"/>
            <a:ext cx="10515600" cy="4122549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PRACTICANDO LA IDENTIFICACIÓN DE PROBLEMAS X TECNOLOGÍA EXISTENTE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359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87866"/>
              </p:ext>
            </p:extLst>
          </p:nvPr>
        </p:nvGraphicFramePr>
        <p:xfrm>
          <a:off x="606155" y="595680"/>
          <a:ext cx="10893587" cy="587176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711201">
                  <a:extLst>
                    <a:ext uri="{9D8B030D-6E8A-4147-A177-3AD203B41FA5}">
                      <a16:colId xmlns:a16="http://schemas.microsoft.com/office/drawing/2014/main" val="3054244273"/>
                    </a:ext>
                  </a:extLst>
                </a:gridCol>
                <a:gridCol w="10182386">
                  <a:extLst>
                    <a:ext uri="{9D8B030D-6E8A-4147-A177-3AD203B41FA5}">
                      <a16:colId xmlns:a16="http://schemas.microsoft.com/office/drawing/2014/main" val="2640892236"/>
                    </a:ext>
                  </a:extLst>
                </a:gridCol>
              </a:tblGrid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Problemas x</a:t>
                      </a:r>
                      <a:r>
                        <a:rPr lang="es-MX" baseline="0" dirty="0"/>
                        <a:t> tecnología existente</a:t>
                      </a:r>
                    </a:p>
                    <a:p>
                      <a:r>
                        <a:rPr lang="es-MX" baseline="0" dirty="0"/>
                        <a:t>Tecnología elegida: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60842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35921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8340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784314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21157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399522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0706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9146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779288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9863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750687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74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4658"/>
            <a:ext cx="10515600" cy="3897823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los principios de efectuación, ¿cuál es el problema que eliges para solucionar?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13</a:t>
            </a:fld>
            <a:endParaRPr lang="es-MX"/>
          </a:p>
        </p:txBody>
      </p:sp>
      <p:sp>
        <p:nvSpPr>
          <p:cNvPr id="3" name="Rectángulo redondeado 2"/>
          <p:cNvSpPr/>
          <p:nvPr/>
        </p:nvSpPr>
        <p:spPr>
          <a:xfrm>
            <a:off x="2247254" y="5067946"/>
            <a:ext cx="7966129" cy="149558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56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77383"/>
            <a:ext cx="9551464" cy="2032243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Teniendo en cuenta el principio de la Efectuación considerando los 4 tipos de problemas elegidos, ¿cuál eligen solucionar como equipo?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14</a:t>
            </a:fld>
            <a:endParaRPr lang="es-MX"/>
          </a:p>
        </p:txBody>
      </p:sp>
      <p:sp>
        <p:nvSpPr>
          <p:cNvPr id="5" name="Rectángulo 4"/>
          <p:cNvSpPr/>
          <p:nvPr/>
        </p:nvSpPr>
        <p:spPr>
          <a:xfrm>
            <a:off x="1418095" y="4014061"/>
            <a:ext cx="8818536" cy="22705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7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4658"/>
            <a:ext cx="10515600" cy="2975675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PRACTICANDO LA IDENTIFICACIÓN DE PROBLEMAS X SEGMENTO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761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994439"/>
              </p:ext>
            </p:extLst>
          </p:nvPr>
        </p:nvGraphicFramePr>
        <p:xfrm>
          <a:off x="606155" y="595680"/>
          <a:ext cx="10893587" cy="587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11201">
                  <a:extLst>
                    <a:ext uri="{9D8B030D-6E8A-4147-A177-3AD203B41FA5}">
                      <a16:colId xmlns:a16="http://schemas.microsoft.com/office/drawing/2014/main" val="3054244273"/>
                    </a:ext>
                  </a:extLst>
                </a:gridCol>
                <a:gridCol w="10182386">
                  <a:extLst>
                    <a:ext uri="{9D8B030D-6E8A-4147-A177-3AD203B41FA5}">
                      <a16:colId xmlns:a16="http://schemas.microsoft.com/office/drawing/2014/main" val="2640892236"/>
                    </a:ext>
                  </a:extLst>
                </a:gridCol>
              </a:tblGrid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Problemas x</a:t>
                      </a:r>
                      <a:r>
                        <a:rPr lang="es-MX" baseline="0" dirty="0"/>
                        <a:t> segmento</a:t>
                      </a:r>
                    </a:p>
                    <a:p>
                      <a:r>
                        <a:rPr lang="es-MX" baseline="0" dirty="0"/>
                        <a:t>Segmento elegido: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60842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35921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8340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784314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21157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399522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0706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9146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779288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9863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750687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9618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4658"/>
            <a:ext cx="10515600" cy="3897823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los principios de efectuación, ¿cuál es el problema que eliges para solucionar?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4</a:t>
            </a:fld>
            <a:endParaRPr lang="es-MX"/>
          </a:p>
        </p:txBody>
      </p:sp>
      <p:sp>
        <p:nvSpPr>
          <p:cNvPr id="3" name="Rectángulo redondeado 2"/>
          <p:cNvSpPr/>
          <p:nvPr/>
        </p:nvSpPr>
        <p:spPr>
          <a:xfrm>
            <a:off x="2247254" y="5067946"/>
            <a:ext cx="7966129" cy="1495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72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8585"/>
            <a:ext cx="10515600" cy="3776662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PRACTICANDO LA IDENTIFICACIÓN DE PROBLEMAS X TENDENCIAS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380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057451"/>
              </p:ext>
            </p:extLst>
          </p:nvPr>
        </p:nvGraphicFramePr>
        <p:xfrm>
          <a:off x="606155" y="595680"/>
          <a:ext cx="10893587" cy="587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1201">
                  <a:extLst>
                    <a:ext uri="{9D8B030D-6E8A-4147-A177-3AD203B41FA5}">
                      <a16:colId xmlns:a16="http://schemas.microsoft.com/office/drawing/2014/main" val="3054244273"/>
                    </a:ext>
                  </a:extLst>
                </a:gridCol>
                <a:gridCol w="10182386">
                  <a:extLst>
                    <a:ext uri="{9D8B030D-6E8A-4147-A177-3AD203B41FA5}">
                      <a16:colId xmlns:a16="http://schemas.microsoft.com/office/drawing/2014/main" val="2640892236"/>
                    </a:ext>
                  </a:extLst>
                </a:gridCol>
              </a:tblGrid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Problemas x</a:t>
                      </a:r>
                      <a:r>
                        <a:rPr lang="es-MX" baseline="0" dirty="0"/>
                        <a:t> tendencias</a:t>
                      </a:r>
                    </a:p>
                    <a:p>
                      <a:r>
                        <a:rPr lang="es-MX" baseline="0" dirty="0"/>
                        <a:t>Tendencia elegida: Ejemplo Post Cuarentena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60842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35921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8340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784314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21157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399522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0706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9146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779288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9863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750687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8125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4658"/>
            <a:ext cx="10515600" cy="3897823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los principios de efectuación, ¿cuál es el problema que eliges para solucionar?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7</a:t>
            </a:fld>
            <a:endParaRPr lang="es-MX"/>
          </a:p>
        </p:txBody>
      </p:sp>
      <p:sp>
        <p:nvSpPr>
          <p:cNvPr id="3" name="Rectángulo redondeado 2"/>
          <p:cNvSpPr/>
          <p:nvPr/>
        </p:nvSpPr>
        <p:spPr>
          <a:xfrm>
            <a:off x="2247254" y="5067946"/>
            <a:ext cx="7966129" cy="1495586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495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340603"/>
            <a:ext cx="10515600" cy="4145797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PRACTICANDO LA IDENTIFICACIÓN DE PROBLEMAS X PDTO EXISTENTE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8C2A2-B3C0-4468-8344-9A73DF38C5DD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2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288136"/>
              </p:ext>
            </p:extLst>
          </p:nvPr>
        </p:nvGraphicFramePr>
        <p:xfrm>
          <a:off x="606155" y="595680"/>
          <a:ext cx="10893587" cy="5871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11201">
                  <a:extLst>
                    <a:ext uri="{9D8B030D-6E8A-4147-A177-3AD203B41FA5}">
                      <a16:colId xmlns:a16="http://schemas.microsoft.com/office/drawing/2014/main" val="3054244273"/>
                    </a:ext>
                  </a:extLst>
                </a:gridCol>
                <a:gridCol w="10182386">
                  <a:extLst>
                    <a:ext uri="{9D8B030D-6E8A-4147-A177-3AD203B41FA5}">
                      <a16:colId xmlns:a16="http://schemas.microsoft.com/office/drawing/2014/main" val="2640892236"/>
                    </a:ext>
                  </a:extLst>
                </a:gridCol>
              </a:tblGrid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Problemas x</a:t>
                      </a:r>
                      <a:r>
                        <a:rPr lang="es-MX" baseline="0" dirty="0"/>
                        <a:t> producto</a:t>
                      </a:r>
                    </a:p>
                    <a:p>
                      <a:r>
                        <a:rPr lang="es-MX" baseline="0" dirty="0"/>
                        <a:t>Producto o servicio elegido: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60842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359211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8340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784314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21157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399522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0706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9146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779288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98639"/>
                  </a:ext>
                </a:extLst>
              </a:tr>
              <a:tr h="523168">
                <a:tc>
                  <a:txBody>
                    <a:bodyPr/>
                    <a:lstStyle/>
                    <a:p>
                      <a:r>
                        <a:rPr lang="es-MX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750687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953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249</Words>
  <Application>Microsoft Office PowerPoint</Application>
  <PresentationFormat>Panorámica</PresentationFormat>
  <Paragraphs>90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PRACTICANDO: PROBLEMAS – SOLUCIÓN - EFECTUACIÓN</vt:lpstr>
      <vt:lpstr>1. PRACTICANDO LA IDENTIFICACIÓN DE PROBLEMAS X SEGMENTO</vt:lpstr>
      <vt:lpstr>Presentación de PowerPoint</vt:lpstr>
      <vt:lpstr>Considerando los principios de efectuación, ¿cuál es el problema que eliges para solucionar?</vt:lpstr>
      <vt:lpstr>2. PRACTICANDO LA IDENTIFICACIÓN DE PROBLEMAS X TENDENCIAS</vt:lpstr>
      <vt:lpstr>Presentación de PowerPoint</vt:lpstr>
      <vt:lpstr>Considerando los principios de efectuación, ¿cuál es el problema que eliges para solucionar?</vt:lpstr>
      <vt:lpstr>3. PRACTICANDO LA IDENTIFICACIÓN DE PROBLEMAS X PDTO EXISTENTE</vt:lpstr>
      <vt:lpstr>Presentación de PowerPoint</vt:lpstr>
      <vt:lpstr>Considerando los principios de efectuación, ¿cuál es el problema que eliges para solucionar?</vt:lpstr>
      <vt:lpstr>4. PRACTICANDO LA IDENTIFICACIÓN DE PROBLEMAS X TECNOLOGÍA EXISTENTE</vt:lpstr>
      <vt:lpstr>Presentación de PowerPoint</vt:lpstr>
      <vt:lpstr>Considerando los principios de efectuación, ¿cuál es el problema que eliges para solucionar?</vt:lpstr>
      <vt:lpstr>Teniendo en cuenta el principio de la Efectuación considerando los 4 tipos de problemas elegidos, ¿cuál eligen solucionar como equipo?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CUADERNO APLICATIVO DE EMPREDNIMIENTO E INNOVACIÓN</dc:title>
  <dc:creator>Tula Mendoza Farro</dc:creator>
  <cp:keywords>SERIE CREATIVIDAD</cp:keywords>
  <cp:lastModifiedBy>Mendoza Farro, Tula</cp:lastModifiedBy>
  <cp:revision>35</cp:revision>
  <dcterms:created xsi:type="dcterms:W3CDTF">2020-06-17T17:12:28Z</dcterms:created>
  <dcterms:modified xsi:type="dcterms:W3CDTF">2021-01-26T04:46:17Z</dcterms:modified>
</cp:coreProperties>
</file>